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CC66FF"/>
    <a:srgbClr val="FF0066"/>
    <a:srgbClr val="00FF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2B09F38-902E-4DBF-90B8-59CFD0A1456C}" type="datetimeFigureOut">
              <a:rPr lang="en-US" smtClean="0"/>
              <a:t>12/3/2012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7D53-C1E9-4249-96D9-D750156B64A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9F38-902E-4DBF-90B8-59CFD0A1456C}" type="datetimeFigureOut">
              <a:rPr lang="en-US" smtClean="0"/>
              <a:t>12/3/2012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7D53-C1E9-4249-96D9-D750156B64A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9F38-902E-4DBF-90B8-59CFD0A1456C}" type="datetimeFigureOut">
              <a:rPr lang="en-US" smtClean="0"/>
              <a:t>12/3/2012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7D53-C1E9-4249-96D9-D750156B64A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9F38-902E-4DBF-90B8-59CFD0A1456C}" type="datetimeFigureOut">
              <a:rPr lang="en-US" smtClean="0"/>
              <a:t>12/3/2012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7D53-C1E9-4249-96D9-D750156B64A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9F38-902E-4DBF-90B8-59CFD0A1456C}" type="datetimeFigureOut">
              <a:rPr lang="en-US" smtClean="0"/>
              <a:t>12/3/2012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7D53-C1E9-4249-96D9-D750156B64A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9F38-902E-4DBF-90B8-59CFD0A1456C}" type="datetimeFigureOut">
              <a:rPr lang="en-US" smtClean="0"/>
              <a:t>12/3/2012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7D53-C1E9-4249-96D9-D750156B64A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9F38-902E-4DBF-90B8-59CFD0A1456C}" type="datetimeFigureOut">
              <a:rPr lang="en-US" smtClean="0"/>
              <a:t>12/3/2012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7D53-C1E9-4249-96D9-D750156B64A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9F38-902E-4DBF-90B8-59CFD0A1456C}" type="datetimeFigureOut">
              <a:rPr lang="en-US" smtClean="0"/>
              <a:t>12/3/2012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7D53-C1E9-4249-96D9-D750156B64A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9F38-902E-4DBF-90B8-59CFD0A1456C}" type="datetimeFigureOut">
              <a:rPr lang="en-US" smtClean="0"/>
              <a:t>12/3/2012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7D53-C1E9-4249-96D9-D750156B64A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9F38-902E-4DBF-90B8-59CFD0A1456C}" type="datetimeFigureOut">
              <a:rPr lang="en-US" smtClean="0"/>
              <a:t>12/3/2012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7D53-C1E9-4249-96D9-D750156B64A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9F38-902E-4DBF-90B8-59CFD0A1456C}" type="datetimeFigureOut">
              <a:rPr lang="en-US" smtClean="0"/>
              <a:t>12/3/2012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7D53-C1E9-4249-96D9-D750156B64A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2B09F38-902E-4DBF-90B8-59CFD0A1456C}" type="datetimeFigureOut">
              <a:rPr lang="en-US" smtClean="0"/>
              <a:t>12/3/2012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E137D53-C1E9-4249-96D9-D750156B64A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66"/>
                </a:solidFill>
                <a:latin typeface="Blackadder ITC" pitchFamily="82" charset="0"/>
              </a:rPr>
              <a:t>Weather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smtClean="0">
                <a:solidFill>
                  <a:srgbClr val="FF0066"/>
                </a:solidFill>
                <a:latin typeface="Blackadder ITC" pitchFamily="82" charset="0"/>
              </a:rPr>
              <a:t>unit</a:t>
            </a:r>
            <a:endParaRPr lang="en-US" dirty="0">
              <a:solidFill>
                <a:srgbClr val="FF0066"/>
              </a:solidFill>
              <a:latin typeface="Blackadder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66FF"/>
                </a:solidFill>
                <a:latin typeface="Algerian" pitchFamily="82" charset="0"/>
              </a:rPr>
              <a:t>B</a:t>
            </a:r>
            <a:r>
              <a:rPr lang="en-US" dirty="0" smtClean="0">
                <a:solidFill>
                  <a:srgbClr val="CC66FF"/>
                </a:solidFill>
                <a:latin typeface="Algerian" pitchFamily="82" charset="0"/>
              </a:rPr>
              <a:t>y:</a:t>
            </a:r>
            <a:r>
              <a:rPr lang="en-US" dirty="0" smtClean="0">
                <a:solidFill>
                  <a:srgbClr val="CC66FF"/>
                </a:solidFill>
              </a:rPr>
              <a:t> </a:t>
            </a:r>
            <a:r>
              <a:rPr lang="en-US" dirty="0" smtClean="0">
                <a:solidFill>
                  <a:srgbClr val="CC66FF"/>
                </a:solidFill>
                <a:latin typeface="Algerian" pitchFamily="82" charset="0"/>
              </a:rPr>
              <a:t>Abby</a:t>
            </a:r>
            <a:r>
              <a:rPr lang="en-US" dirty="0" smtClean="0">
                <a:solidFill>
                  <a:srgbClr val="CC66FF"/>
                </a:solidFill>
              </a:rPr>
              <a:t> </a:t>
            </a:r>
            <a:r>
              <a:rPr lang="en-US" dirty="0" smtClean="0">
                <a:solidFill>
                  <a:srgbClr val="CC66FF"/>
                </a:solidFill>
                <a:latin typeface="Algerian" pitchFamily="82" charset="0"/>
              </a:rPr>
              <a:t>McQuown</a:t>
            </a:r>
            <a:endParaRPr lang="en-US" dirty="0">
              <a:solidFill>
                <a:srgbClr val="CC66FF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3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99"/>
                </a:solidFill>
                <a:latin typeface="Academy Engraved LET" pitchFamily="2" charset="0"/>
              </a:rPr>
              <a:t>vocabulary</a:t>
            </a:r>
            <a:endParaRPr lang="en-US" dirty="0">
              <a:solidFill>
                <a:srgbClr val="00FF99"/>
              </a:solidFill>
              <a:latin typeface="Academy Engraved LE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66"/>
                </a:solidFill>
              </a:rPr>
              <a:t>Barometer-a </a:t>
            </a:r>
            <a:r>
              <a:rPr lang="en-US" dirty="0" err="1" smtClean="0">
                <a:solidFill>
                  <a:srgbClr val="FF0066"/>
                </a:solidFill>
              </a:rPr>
              <a:t>insterment</a:t>
            </a:r>
            <a:r>
              <a:rPr lang="en-US" dirty="0" smtClean="0">
                <a:solidFill>
                  <a:srgbClr val="FF0066"/>
                </a:solidFill>
              </a:rPr>
              <a:t> used to measure air pressure</a:t>
            </a:r>
          </a:p>
          <a:p>
            <a:r>
              <a:rPr lang="en-US" dirty="0" smtClean="0">
                <a:solidFill>
                  <a:srgbClr val="CC66FF"/>
                </a:solidFill>
              </a:rPr>
              <a:t>Forecast-prediction of what the weather will be like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Atmosphere-layer of air surrounding the earth surface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05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2192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66"/>
                </a:solidFill>
                <a:latin typeface="Brush Script MT" pitchFamily="66" charset="0"/>
              </a:rPr>
              <a:t>C</a:t>
            </a:r>
            <a:r>
              <a:rPr lang="en-US" dirty="0" smtClean="0">
                <a:latin typeface="Brush Script MT" pitchFamily="66" charset="0"/>
              </a:rPr>
              <a:t>o</a:t>
            </a:r>
            <a:r>
              <a:rPr lang="en-US" dirty="0" smtClean="0">
                <a:solidFill>
                  <a:srgbClr val="FF0066"/>
                </a:solidFill>
                <a:latin typeface="Brush Script MT" pitchFamily="66" charset="0"/>
              </a:rPr>
              <a:t>m</a:t>
            </a:r>
            <a:r>
              <a:rPr lang="en-US" dirty="0" smtClean="0">
                <a:latin typeface="Brush Script MT" pitchFamily="66" charset="0"/>
              </a:rPr>
              <a:t>p</a:t>
            </a:r>
            <a:r>
              <a:rPr lang="en-US" dirty="0" smtClean="0">
                <a:solidFill>
                  <a:srgbClr val="FF0066"/>
                </a:solidFill>
                <a:latin typeface="Brush Script MT" pitchFamily="66" charset="0"/>
              </a:rPr>
              <a:t>r</a:t>
            </a:r>
            <a:r>
              <a:rPr lang="en-US" dirty="0" smtClean="0">
                <a:latin typeface="Brush Script MT" pitchFamily="66" charset="0"/>
              </a:rPr>
              <a:t>e</a:t>
            </a:r>
            <a:r>
              <a:rPr lang="en-US" dirty="0" smtClean="0">
                <a:solidFill>
                  <a:srgbClr val="FF0066"/>
                </a:solidFill>
                <a:latin typeface="Brush Script MT" pitchFamily="66" charset="0"/>
              </a:rPr>
              <a:t>h</a:t>
            </a:r>
            <a:r>
              <a:rPr lang="en-US" dirty="0" smtClean="0">
                <a:latin typeface="Brush Script MT" pitchFamily="66" charset="0"/>
              </a:rPr>
              <a:t>e</a:t>
            </a:r>
            <a:r>
              <a:rPr lang="en-US" dirty="0" smtClean="0">
                <a:solidFill>
                  <a:srgbClr val="FF0066"/>
                </a:solidFill>
                <a:latin typeface="Brush Script MT" pitchFamily="66" charset="0"/>
              </a:rPr>
              <a:t>n</a:t>
            </a:r>
            <a:r>
              <a:rPr lang="en-US" dirty="0" smtClean="0">
                <a:latin typeface="Brush Script MT" pitchFamily="66" charset="0"/>
              </a:rPr>
              <a:t>s</a:t>
            </a:r>
            <a:r>
              <a:rPr lang="en-US" dirty="0" smtClean="0">
                <a:solidFill>
                  <a:srgbClr val="FF0066"/>
                </a:solidFill>
                <a:latin typeface="Brush Script MT" pitchFamily="66" charset="0"/>
              </a:rPr>
              <a:t>i</a:t>
            </a:r>
            <a:r>
              <a:rPr lang="en-US" dirty="0" smtClean="0">
                <a:latin typeface="Brush Script MT" pitchFamily="66" charset="0"/>
              </a:rPr>
              <a:t>o</a:t>
            </a:r>
            <a:r>
              <a:rPr lang="en-US" dirty="0" smtClean="0">
                <a:solidFill>
                  <a:srgbClr val="FF0066"/>
                </a:solidFill>
                <a:latin typeface="Brush Script MT" pitchFamily="66" charset="0"/>
              </a:rPr>
              <a:t>n </a:t>
            </a:r>
            <a:r>
              <a:rPr lang="en-US" dirty="0" smtClean="0">
                <a:latin typeface="Brush Script MT" pitchFamily="66" charset="0"/>
              </a:rPr>
              <a:t>a</a:t>
            </a:r>
            <a:r>
              <a:rPr lang="en-US" dirty="0" smtClean="0">
                <a:solidFill>
                  <a:srgbClr val="FF0066"/>
                </a:solidFill>
                <a:latin typeface="Brush Script MT" pitchFamily="66" charset="0"/>
              </a:rPr>
              <a:t>c</a:t>
            </a:r>
            <a:r>
              <a:rPr lang="en-US" dirty="0" smtClean="0">
                <a:latin typeface="Brush Script MT" pitchFamily="66" charset="0"/>
              </a:rPr>
              <a:t>t</a:t>
            </a:r>
            <a:r>
              <a:rPr lang="en-US" dirty="0" smtClean="0">
                <a:solidFill>
                  <a:srgbClr val="FF0066"/>
                </a:solidFill>
                <a:latin typeface="Brush Script MT" pitchFamily="66" charset="0"/>
              </a:rPr>
              <a:t>i</a:t>
            </a:r>
            <a:r>
              <a:rPr lang="en-US" dirty="0" smtClean="0">
                <a:latin typeface="Brush Script MT" pitchFamily="66" charset="0"/>
              </a:rPr>
              <a:t>v</a:t>
            </a:r>
            <a:r>
              <a:rPr lang="en-US" dirty="0" smtClean="0">
                <a:solidFill>
                  <a:srgbClr val="FF0066"/>
                </a:solidFill>
                <a:latin typeface="Brush Script MT" pitchFamily="66" charset="0"/>
              </a:rPr>
              <a:t>i</a:t>
            </a:r>
            <a:r>
              <a:rPr lang="en-US" dirty="0" smtClean="0">
                <a:latin typeface="Brush Script MT" pitchFamily="66" charset="0"/>
              </a:rPr>
              <a:t>t</a:t>
            </a:r>
            <a:r>
              <a:rPr lang="en-US" dirty="0" smtClean="0">
                <a:solidFill>
                  <a:srgbClr val="FF0066"/>
                </a:solidFill>
                <a:latin typeface="Brush Script MT" pitchFamily="66" charset="0"/>
              </a:rPr>
              <a:t>y</a:t>
            </a:r>
            <a:endParaRPr lang="en-US" dirty="0">
              <a:solidFill>
                <a:srgbClr val="FF0066"/>
              </a:solidFill>
              <a:latin typeface="Brush Scrip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66FF"/>
                </a:solidFill>
              </a:rPr>
              <a:t>Rain</a:t>
            </a:r>
          </a:p>
          <a:p>
            <a:pPr lvl="5"/>
            <a:r>
              <a:rPr lang="en-US" dirty="0" smtClean="0">
                <a:solidFill>
                  <a:srgbClr val="00FF99"/>
                </a:solidFill>
              </a:rPr>
              <a:t>I learned that rain cycles.</a:t>
            </a:r>
          </a:p>
          <a:p>
            <a:pPr lvl="1"/>
            <a:r>
              <a:rPr lang="en-US" dirty="0" smtClean="0">
                <a:solidFill>
                  <a:srgbClr val="00FF99"/>
                </a:solidFill>
              </a:rPr>
              <a:t>I also learned that clouds are like sponges.</a:t>
            </a:r>
          </a:p>
          <a:p>
            <a:pPr lvl="1"/>
            <a:r>
              <a:rPr lang="en-US" dirty="0" smtClean="0">
                <a:solidFill>
                  <a:srgbClr val="00FF99"/>
                </a:solidFill>
              </a:rPr>
              <a:t>Rain is one thing we definitely need.</a:t>
            </a:r>
            <a:endParaRPr lang="en-US" dirty="0">
              <a:solidFill>
                <a:srgbClr val="00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C 0.06892 1.11111E-6 0.125 0.05602 0.125 0.125 C 0.125 0.19398 0.06892 0.25 2.77556E-17 0.25 C -0.06892 0.25 -0.125 0.19398 -0.125 0.125 C -0.125 0.05602 -0.06892 1.11111E-6 2.77556E-17 1.11111E-6 Z " pathEditMode="relative" rAng="0" ptsTypes="fffff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94 0.04004 C -0.03802 0.04004 0.01806 0.09606 0.01806 0.16504 C 0.01806 0.23402 -0.03802 0.29004 -0.10694 0.29004 C -0.17587 0.29004 -0.23194 0.23402 -0.23194 0.16504 C -0.23194 0.09606 -0.17587 0.04004 -0.10694 0.04004 Z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3366"/>
                </a:solidFill>
              </a:rPr>
              <a:t>Lab idea</a:t>
            </a:r>
            <a:endParaRPr lang="en-US" dirty="0">
              <a:solidFill>
                <a:srgbClr val="9933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667000"/>
            <a:ext cx="6400800" cy="3048001"/>
          </a:xfrm>
        </p:spPr>
        <p:txBody>
          <a:bodyPr/>
          <a:lstStyle/>
          <a:p>
            <a:r>
              <a:rPr lang="en-US" dirty="0" smtClean="0">
                <a:solidFill>
                  <a:srgbClr val="FF0066"/>
                </a:solidFill>
              </a:rPr>
              <a:t>Make a mini tornado- take a big tube and attach two fans facing each other.</a:t>
            </a:r>
          </a:p>
          <a:p>
            <a:r>
              <a:rPr lang="en-US" dirty="0" smtClean="0">
                <a:solidFill>
                  <a:srgbClr val="CC66FF"/>
                </a:solidFill>
              </a:rPr>
              <a:t>Fake weather forecast- video tape a fake hurricane and have someone Bunge cored across the room like there flying and use a green screen for the back ground.</a:t>
            </a:r>
          </a:p>
          <a:p>
            <a:r>
              <a:rPr lang="en-US" dirty="0" smtClean="0">
                <a:solidFill>
                  <a:srgbClr val="993366"/>
                </a:solidFill>
              </a:rPr>
              <a:t>It will be awesome</a:t>
            </a:r>
            <a:endParaRPr lang="en-US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7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847 0.1301 L -0.04879 0.06968 " pathEditMode="relative" ptsTypes="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52</TotalTime>
  <Words>106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Couture</vt:lpstr>
      <vt:lpstr>Weather unit</vt:lpstr>
      <vt:lpstr>vocabulary</vt:lpstr>
      <vt:lpstr>Comprehension activity</vt:lpstr>
      <vt:lpstr>Lab idea</vt:lpstr>
    </vt:vector>
  </TitlesOfParts>
  <Company>Somerset Emerson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unit</dc:title>
  <dc:creator>Makayla Shae Hess</dc:creator>
  <cp:lastModifiedBy>Makayla Shae Hess</cp:lastModifiedBy>
  <cp:revision>6</cp:revision>
  <dcterms:created xsi:type="dcterms:W3CDTF">2012-12-03T18:48:36Z</dcterms:created>
  <dcterms:modified xsi:type="dcterms:W3CDTF">2012-12-03T19:41:29Z</dcterms:modified>
</cp:coreProperties>
</file>